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5/18/2023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5/18/2023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2023-05-18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516183" y="2971800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9C7553-8E2A-0142-49AE-D9CCB5A703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783642"/>
            <a:ext cx="6324600" cy="1069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Props1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1512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2023-05-18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99</cp:revision>
  <cp:lastPrinted>2017-02-28T13:49:09Z</cp:lastPrinted>
  <dcterms:created xsi:type="dcterms:W3CDTF">2015-05-06T13:52:58Z</dcterms:created>
  <dcterms:modified xsi:type="dcterms:W3CDTF">2023-05-18T11:47:43Z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